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 varScale="1">
        <p:scale>
          <a:sx n="143" d="100"/>
          <a:sy n="143" d="100"/>
        </p:scale>
        <p:origin x="28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</a:t>
            </a:r>
            <a:r>
              <a:rPr lang="en-US" altLang="ko-KR" sz="1000" u="sng" dirty="0" smtClean="0"/>
              <a:t>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48237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1417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</TotalTime>
  <Words>1390</Words>
  <Application>Microsoft Office PowerPoint</Application>
  <PresentationFormat>사용자 지정</PresentationFormat>
  <Paragraphs>271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205</cp:revision>
  <cp:lastPrinted>2024-07-31T02:53:44Z</cp:lastPrinted>
  <dcterms:created xsi:type="dcterms:W3CDTF">2024-07-30T05:28:41Z</dcterms:created>
  <dcterms:modified xsi:type="dcterms:W3CDTF">2024-08-06T05:50:55Z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